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anum Gothic Regular" charset="1" panose="020D0604000000000000"/>
      <p:regular r:id="rId10"/>
    </p:embeddedFont>
    <p:embeddedFont>
      <p:font typeface="Nanum Gothic Regular Bold" charset="1" panose="020D0804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slides/slide1.xml" Type="http://schemas.openxmlformats.org/officeDocument/2006/relationships/slide"/><Relationship Id="rId13" Target="slides/slide2.xml" Type="http://schemas.openxmlformats.org/officeDocument/2006/relationships/slide"/><Relationship Id="rId14" Target="slides/slide3.xml" Type="http://schemas.openxmlformats.org/officeDocument/2006/relationships/slide"/><Relationship Id="rId15" Target="slides/slide4.xml" Type="http://schemas.openxmlformats.org/officeDocument/2006/relationships/slide"/><Relationship Id="rId16" Target="slides/slide5.xml" Type="http://schemas.openxmlformats.org/officeDocument/2006/relationships/slide"/><Relationship Id="rId17" Target="slides/slide6.xml" Type="http://schemas.openxmlformats.org/officeDocument/2006/relationships/slide"/><Relationship Id="rId18" Target="slides/slide7.xml" Type="http://schemas.openxmlformats.org/officeDocument/2006/relationships/slide"/><Relationship Id="rId19" Target="slides/slide8.xml" Type="http://schemas.openxmlformats.org/officeDocument/2006/relationships/slide"/><Relationship Id="rId2" Target="presProps.xml" Type="http://schemas.openxmlformats.org/officeDocument/2006/relationships/presProps"/><Relationship Id="rId20" Target="slides/slide9.xml" Type="http://schemas.openxmlformats.org/officeDocument/2006/relationships/slide"/><Relationship Id="rId21" Target="slides/slide10.xml" Type="http://schemas.openxmlformats.org/officeDocument/2006/relationships/slide"/><Relationship Id="rId22" Target="slides/slide11.xml" Type="http://schemas.openxmlformats.org/officeDocument/2006/relationships/slide"/><Relationship Id="rId23" Target="slides/slide12.xml" Type="http://schemas.openxmlformats.org/officeDocument/2006/relationships/slide"/><Relationship Id="rId24" Target="slides/slide13.xml" Type="http://schemas.openxmlformats.org/officeDocument/2006/relationships/slide"/><Relationship Id="rId25" Target="slides/slide14.xml" Type="http://schemas.openxmlformats.org/officeDocument/2006/relationships/slide"/><Relationship Id="rId26" Target="slides/slide15.xml" Type="http://schemas.openxmlformats.org/officeDocument/2006/relationships/slide"/><Relationship Id="rId27" Target="slides/slide16.xml" Type="http://schemas.openxmlformats.org/officeDocument/2006/relationships/slide"/><Relationship Id="rId28" Target="slides/slide17.xml" Type="http://schemas.openxmlformats.org/officeDocument/2006/relationships/slide"/><Relationship Id="rId29" Target="slides/slide18.xml" Type="http://schemas.openxmlformats.org/officeDocument/2006/relationships/slide"/><Relationship Id="rId3" Target="viewProps.xml" Type="http://schemas.openxmlformats.org/officeDocument/2006/relationships/viewProps"/><Relationship Id="rId30" Target="slides/slide1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605337"/>
            <a:ext cx="1077525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2일차 시작 퀴즈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076700"/>
            <a:ext cx="10775259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5. 숫자 리스트를 나타내주는 태그는?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605337"/>
            <a:ext cx="1077525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ea typeface="Nanum Gothic Regular Bold"/>
              </a:rPr>
              <a:t>정답: ol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20201" y="4605337"/>
            <a:ext cx="11647598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6. inline과 block의 차이점은?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08597" y="3557588"/>
            <a:ext cx="14470806" cy="317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311476"/>
                </a:solidFill>
                <a:ea typeface="Nanum Gothic Regular Bold"/>
              </a:rPr>
              <a:t>정답:</a:t>
            </a:r>
          </a:p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311476"/>
                </a:solidFill>
                <a:latin typeface="Nanum Gothic Regular Bold"/>
              </a:rPr>
              <a:t>inline은 자기 자신만큼의 공간을 차지</a:t>
            </a:r>
          </a:p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block은 한 줄을 전부 차지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3557588"/>
            <a:ext cx="10775259" cy="317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311476"/>
                </a:solidFill>
                <a:latin typeface="Nanum Gothic Regular Bold"/>
              </a:rPr>
              <a:t>7. 한개만 선택할 수 있는 선택지 태그를 lecture라는 </a:t>
            </a:r>
          </a:p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ea typeface="Nanum Gothic Regular Bold"/>
              </a:rPr>
              <a:t>이름과 값으로 쓰시오.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3028950"/>
            <a:ext cx="10775259" cy="422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311476"/>
                </a:solidFill>
                <a:ea typeface="Nanum Gothic Regular Bold"/>
              </a:rPr>
              <a:t>정답: </a:t>
            </a:r>
          </a:p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&lt;input type="radio" name="lecture" value="lecture"&gt;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3557588"/>
            <a:ext cx="10775259" cy="317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311476"/>
                </a:solidFill>
                <a:latin typeface="Nanum Gothic Regular Bold"/>
              </a:rPr>
              <a:t>8. 링크 태그를 클릭했을 때 새 창에서 열려면 필요한 </a:t>
            </a:r>
          </a:p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ea typeface="Nanum Gothic Regular Bold"/>
              </a:rPr>
              <a:t>속성과 값은?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605337"/>
            <a:ext cx="1077525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ea typeface="Nanum Gothic Regular Bold"/>
              </a:rPr>
              <a:t>정답: target="_blank"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076700"/>
            <a:ext cx="10775259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9: 테이블 태그에서 가로를 합치는 속성은?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605337"/>
            <a:ext cx="1077525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ea typeface="Nanum Gothic Regular Bold"/>
              </a:rPr>
              <a:t>정답: colspan="n"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605337"/>
            <a:ext cx="1077525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1. 단락 태그는?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605337"/>
            <a:ext cx="1077525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ea typeface="Nanum Gothic Regular Bold"/>
              </a:rPr>
              <a:t>정답: &lt;p&gt;&lt;/p&gt;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126907" y="4086225"/>
            <a:ext cx="14034185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311476"/>
                </a:solidFill>
                <a:latin typeface="Nanum Gothic Regular Bold"/>
              </a:rPr>
              <a:t>2. 태그 구조는? </a:t>
            </a:r>
          </a:p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&lt;p class="iamp"&gt;description&lt;/p&gt;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50834" y="4086225"/>
            <a:ext cx="15186331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311476"/>
                </a:solidFill>
                <a:ea typeface="Nanum Gothic Regular Bold"/>
              </a:rPr>
              <a:t>정답: </a:t>
            </a:r>
          </a:p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&lt;태그 속성이름="속성값"&gt;내용&lt;/태그&gt;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605337"/>
            <a:ext cx="1077525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3. 테이블 태그의 순서는?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605337"/>
            <a:ext cx="1077525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ea typeface="Nanum Gothic Regular Bold"/>
              </a:rPr>
              <a:t>정답: table &gt; tr &gt; th, td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076700"/>
            <a:ext cx="10775259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latin typeface="Nanum Gothic Regular Bold"/>
              </a:rPr>
              <a:t>4. 이미지의 가로를 설정할 때 쓰는 속성은?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6371" y="4605337"/>
            <a:ext cx="1077525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sz="7000">
                <a:solidFill>
                  <a:srgbClr val="311476"/>
                </a:solidFill>
                <a:ea typeface="Nanum Gothic Regular Bold"/>
              </a:rPr>
              <a:t>정답: width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673828" y="0"/>
            <a:ext cx="3347655" cy="3608571"/>
            <a:chOff x="0" y="0"/>
            <a:chExt cx="1204093" cy="1297940"/>
          </a:xfrm>
        </p:grpSpPr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B57F4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614172" y="6678429"/>
            <a:ext cx="3347655" cy="3608571"/>
            <a:chOff x="0" y="0"/>
            <a:chExt cx="1204093" cy="1297940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04093" cy="1297940"/>
            </a:xfrm>
            <a:custGeom>
              <a:avLst/>
              <a:gdLst/>
              <a:ahLst/>
              <a:cxnLst/>
              <a:rect r="r" b="b" t="t" l="l"/>
              <a:pathLst>
                <a:path h="1297940" w="1204093">
                  <a:moveTo>
                    <a:pt x="0" y="0"/>
                  </a:moveTo>
                  <a:lnTo>
                    <a:pt x="602047" y="1297940"/>
                  </a:lnTo>
                  <a:lnTo>
                    <a:pt x="1204093" y="0"/>
                  </a:lnTo>
                  <a:close/>
                </a:path>
              </a:pathLst>
            </a:custGeom>
            <a:solidFill>
              <a:srgbClr val="311476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DAFjxKAx4c0</dc:identifier>
  <dcterms:modified xsi:type="dcterms:W3CDTF">2011-08-01T06:04:30Z</dcterms:modified>
  <cp:revision>1</cp:revision>
  <dc:title>2일차 시작 퀴즈</dc:title>
</cp:coreProperties>
</file>

<file path=docProps/thumbnail.jpeg>
</file>